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jpg" ContentType="image/jpeg"/>
</Types>
</file>

<file path=_rels/.rels><?xml version="1.0" encoding="UTF-8" standalone="yes"?>
<Relationships xmlns="http://schemas.openxmlformats.org/package/2006/relationships">
 <Relationship Id="rId3" Type="http://schemas.openxmlformats.org/officeDocument/2006/relationships/extended-properties" Target="docProps/app.xml"/>
 <Relationship Id="rId2" Type="http://schemas.openxmlformats.org/package/2006/relationships/metadata/core-properties" Target="docProps/core.xml"/>
 <Relationship Id="rId1" Type="http://schemas.openxmlformats.org/officeDocument/2006/relationships/officeDocument" Target="ppt/presentation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/>
  <p:notesSz cx="6858000" cy="9144000"/>
</p:presentation>
</file>

<file path=ppt/_rels/presentation.xml.rels><?xml version="1.0" encoding="UTF-8" standalone="yes"?>
<Relationships xmlns="http://schemas.openxmlformats.org/package/2006/relationships">
 <Relationship Id="rId1" Type="http://schemas.openxmlformats.org/officeDocument/2006/relationships/slideMaster" Target="slideMasters/slideMaster1.xml"/>
 <Relationship Id="rId2" Type="http://schemas.openxmlformats.org/officeDocument/2006/relationships/theme" Target="theme/theme1.xml"/>
 <Relationship Id="rId3" Type="http://schemas.openxmlformats.org/officeDocument/2006/relationships/slide" Target="slides/slide1.xml"/>
 <Relationship Id="rId4" Type="http://schemas.openxmlformats.org/officeDocument/2006/relationships/slide" Target="slides/slide2.xml"/>
 <Relationship Id="rId5" Type="http://schemas.openxmlformats.org/officeDocument/2006/relationships/slide" Target="slides/slide3.xml"/>
 <Relationship Id="rId6" Type="http://schemas.openxmlformats.org/officeDocument/2006/relationships/slide" Target="slides/slide4.xml"/>
 <Relationship Id="rId7" Type="http://schemas.openxmlformats.org/officeDocument/2006/relationships/slide" Target="slides/slide5.xml"/>
 <Relationship Id="rId8" Type="http://schemas.openxmlformats.org/officeDocument/2006/relationships/slide" Target="slides/slide6.xml"/>
 <Relationship Id="rId9" Type="http://schemas.openxmlformats.org/officeDocument/2006/relationships/slide" Target="slides/slide7.xml"/>
</Relationships>

</file>

<file path=ppt/slideLayouts/_rels/slideLayout1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10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11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2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3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4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5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6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7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8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9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<Relationship Id="rId1" Type="http://schemas.openxmlformats.org/officeDocument/2006/relationships/slideLayout" Target="../slideLayouts/slideLayout1.xml"/>
 <Relationship Id="rId2" Type="http://schemas.openxmlformats.org/officeDocument/2006/relationships/slideLayout" Target="../slideLayouts/slideLayout2.xml"/>
 <Relationship Id="rId3" Type="http://schemas.openxmlformats.org/officeDocument/2006/relationships/slideLayout" Target="../slideLayouts/slideLayout3.xml"/>
 <Relationship Id="rId4" Type="http://schemas.openxmlformats.org/officeDocument/2006/relationships/slideLayout" Target="../slideLayouts/slideLayout4.xml"/>
 <Relationship Id="rId5" Type="http://schemas.openxmlformats.org/officeDocument/2006/relationships/slideLayout" Target="../slideLayouts/slideLayout5.xml"/>
 <Relationship Id="rId6" Type="http://schemas.openxmlformats.org/officeDocument/2006/relationships/slideLayout" Target="../slideLayouts/slideLayout6.xml"/>
 <Relationship Id="rId7" Type="http://schemas.openxmlformats.org/officeDocument/2006/relationships/slideLayout" Target="../slideLayouts/slideLayout7.xml"/>
 <Relationship Id="rId8" Type="http://schemas.openxmlformats.org/officeDocument/2006/relationships/slideLayout" Target="../slideLayouts/slideLayout8.xml"/>
 <Relationship Id="rId9" Type="http://schemas.openxmlformats.org/officeDocument/2006/relationships/slideLayout" Target="../slideLayouts/slideLayout9.xml"/>
 <Relationship Id="rId10" Type="http://schemas.openxmlformats.org/officeDocument/2006/relationships/slideLayout" Target="../slideLayouts/slideLayout10.xml"/>
 <Relationship Id="rId11" Type="http://schemas.openxmlformats.org/officeDocument/2006/relationships/slideLayout" Target="../slideLayouts/slideLayout11.xml"/>
 <Relationship Id="rId1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30DBB-9FD5-43E7-88F1-55A569E9525E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36665-E7E9-4861-9ADF-F11A47CBAD79}" type="slidenum">
              <a:rPr lang="nl-BE" smtClean="0"/>
              <a:t>&lt;#&gt;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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-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
 <Relationship Id="rId1" Type="http://schemas.openxmlformats.org/officeDocument/2006/relationships/slideLayout" Target="../slideLayouts/slideLayout7.xml"/>
 <Relationship Id="rId2" Type="http://schemas.openxmlformats.org/officeDocument/2006/relationships/image" Target="../media/bg3732.jpg"/>
</Relationships>

</file>

<file path=ppt/slides/_rels/slide2.xml.rels><?xml version="1.0" encoding="UTF-8" standalone="yes"?>
<Relationships xmlns="http://schemas.openxmlformats.org/package/2006/relationships">
 <Relationship Id="rId1" Type="http://schemas.openxmlformats.org/officeDocument/2006/relationships/slideLayout" Target="../slideLayouts/slideLayout7.xml"/>
 <Relationship Id="rId2" Type="http://schemas.openxmlformats.org/officeDocument/2006/relationships/image" Target="../media/bg3733.jpg"/>
</Relationships>

</file>

<file path=ppt/slides/_rels/slide3.xml.rels><?xml version="1.0" encoding="UTF-8" standalone="yes"?>
<Relationships xmlns="http://schemas.openxmlformats.org/package/2006/relationships">
 <Relationship Id="rId1" Type="http://schemas.openxmlformats.org/officeDocument/2006/relationships/slideLayout" Target="../slideLayouts/slideLayout7.xml"/>
 <Relationship Id="rId2" Type="http://schemas.openxmlformats.org/officeDocument/2006/relationships/image" Target="../media/bg3734.jpg"/>
</Relationships>

</file>

<file path=ppt/slides/_rels/slide4.xml.rels><?xml version="1.0" encoding="UTF-8" standalone="yes"?>
<Relationships xmlns="http://schemas.openxmlformats.org/package/2006/relationships">
 <Relationship Id="rId1" Type="http://schemas.openxmlformats.org/officeDocument/2006/relationships/slideLayout" Target="../slideLayouts/slideLayout7.xml"/>
 <Relationship Id="rId2" Type="http://schemas.openxmlformats.org/officeDocument/2006/relationships/image" Target="../media/bg3735.jpg"/>
</Relationships>

</file>

<file path=ppt/slides/_rels/slide5.xml.rels><?xml version="1.0" encoding="UTF-8" standalone="yes"?>
<Relationships xmlns="http://schemas.openxmlformats.org/package/2006/relationships">
 <Relationship Id="rId1" Type="http://schemas.openxmlformats.org/officeDocument/2006/relationships/slideLayout" Target="../slideLayouts/slideLayout7.xml"/>
 <Relationship Id="rId2" Type="http://schemas.openxmlformats.org/officeDocument/2006/relationships/image" Target="../media/bg3736.jpg"/>
</Relationships>

</file>

<file path=ppt/slides/_rels/slide6.xml.rels><?xml version="1.0" encoding="UTF-8" standalone="yes"?>
<Relationships xmlns="http://schemas.openxmlformats.org/package/2006/relationships">
 <Relationship Id="rId1" Type="http://schemas.openxmlformats.org/officeDocument/2006/relationships/slideLayout" Target="../slideLayouts/slideLayout7.xml"/>
 <Relationship Id="rId2" Type="http://schemas.openxmlformats.org/officeDocument/2006/relationships/image" Target="../media/bg3737.jpg"/>
</Relationships>

</file>

<file path=ppt/slides/_rels/slide7.xml.rels><?xml version="1.0" encoding="UTF-8" standalone="yes"?>
<Relationships xmlns="http://schemas.openxmlformats.org/package/2006/relationships">
 <Relationship Id="rId1" Type="http://schemas.openxmlformats.org/officeDocument/2006/relationships/slideLayout" Target="../slideLayouts/slideLayout7.xml"/>
 <Relationship Id="rId2" Type="http://schemas.openxmlformats.org/officeDocument/2006/relationships/image" Target="../media/bg3738.jpg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" name="Background" descr="Backgroun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0" y="0"/>
            <a:ext cx="11334750" cy="6858000"/>
          </a:xfrm>
          <a:prstGeom prst="rect">
            <a:avLst/>
          </a:prstGeom>
        </p:spPr>
      </p:pic>
      <p:sp>
        <p:nvSpPr>
          <p:cNvPr id="2" name=""/>
          <p:cNvSpPr txBox="1"/>
          <p:nvPr/>
        </p:nvSpPr>
        <p:spPr>
          <a:xfrm rot="0">
            <a:off x="95250" y="95250"/>
            <a:ext cx="8858250" cy="952500"/>
          </a:xfrm>
          <a:prstGeom prst="rect"/>
          <a:noFill/>
        </p:spPr>
        <p:txBody>
          <a:bodyPr wrap="square" rtlCol="0">
            <a:spAutoFit/>
          </a:bodyPr>
          <a:lstStyle/>
          <a:p>
            <a:pPr algn="l" fontAlgn="base" indent="0" lvl="0"/>
            <a:r>
              <a:rPr b="true" i="false" strike="noStrike" sz="2000" u="none">
                <a:solidFill>
                  <a:srgbClr val="FFFFFF"/>
                </a:solidFill>
                <a:latin typeface="Calibri"/>
              </a:rPr>
              <a:t>Propecia Finasteride Reviews Dutasteride</a:t>
            </a:r>
          </a:p>
        </p:txBody>
      </p:sp>
      <p:sp>
        <p:nvSpPr>
          <p:cNvPr id="3" name=""/>
          <p:cNvSpPr txBox="1"/>
          <p:nvPr/>
        </p:nvSpPr>
        <p:spPr>
          <a:xfrm rot="0">
            <a:off x="95250" y="952500"/>
            <a:ext cx="8858250" cy="5715000"/>
          </a:xfrm>
          <a:prstGeom prst="rect"/>
          <a:noFill/>
        </p:spPr>
        <p:txBody>
          <a:bodyPr wrap="square" rtlCol="0">
            <a:spAutoFit/>
          </a:bodyPr>
          <a:lstStyle/>
          <a:p>
            <a:pPr algn="l" fontAlgn="base" indent="0" lvl="0"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how much does proscar cst gmt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cheap finasteride 5mg effetti collateralization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cheapest generic proscar lek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does proscar raise blood pressure ptsd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where can i buy proscar online rpg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where can i buy finasteride uk nfl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proscar 5mg hair loss gwinnett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buy proscar 5mg dbol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proscar results how long eviction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proscar tablett 5 mg msd animal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buy finasteride online australia nqf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buy finasteride online cheap dgps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proscar finasteride 5 mg precio wti</a:t>
            </a:r>
            <a:b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" name="Background" descr="Backgroun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0" y="0"/>
            <a:ext cx="11334750" cy="6858000"/>
          </a:xfrm>
          <a:prstGeom prst="rect">
            <a:avLst/>
          </a:prstGeom>
        </p:spPr>
      </p:pic>
      <p:sp>
        <p:nvSpPr>
          <p:cNvPr id="2" name=""/>
          <p:cNvSpPr txBox="1"/>
          <p:nvPr/>
        </p:nvSpPr>
        <p:spPr>
          <a:xfrm rot="0">
            <a:off x="95250" y="95250"/>
            <a:ext cx="8858250" cy="5715000"/>
          </a:xfrm>
          <a:prstGeom prst="rect"/>
          <a:noFill/>
        </p:spPr>
        <p:txBody>
          <a:bodyPr wrap="square" rtlCol="0">
            <a:spAutoFit/>
          </a:bodyPr>
          <a:lstStyle/>
          <a:p>
            <a:pPr algn="l" fontAlgn="base" indent="0" lvl="0"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generic finasteride walmart loss prevention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generic finasteride 1mg price hyderabad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generic proscar india iucn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proscar 5mg price iii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generic finasteride walmart ixtapaluca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buy generic finasteride 5mg amlodipine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1 mg proscar ulotka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where to buy proscar online next day delivery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buy finasteride 1mg cost in india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purchase finasteride rogaine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generic proscar from canada flyer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proscar hair growth results xml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proscar 5 mg tablet sale price yvelines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proscar costo mexico lcsw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proscar prescription cost australia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proscar price compare lumia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buy finasteride 5mg online uk site</a:t>
            </a:r>
            <a:b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" name="Background" descr="Backgroun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0" y="0"/>
            <a:ext cx="11334750" cy="6858000"/>
          </a:xfrm>
          <a:prstGeom prst="rect">
            <a:avLst/>
          </a:prstGeom>
        </p:spPr>
      </p:pic>
      <p:sp>
        <p:nvSpPr>
          <p:cNvPr id="2" name=""/>
          <p:cNvSpPr txBox="1"/>
          <p:nvPr/>
        </p:nvSpPr>
        <p:spPr>
          <a:xfrm rot="0">
            <a:off x="95250" y="95250"/>
            <a:ext cx="8858250" cy="5715000"/>
          </a:xfrm>
          <a:prstGeom prst="rect"/>
          <a:noFill/>
        </p:spPr>
        <p:txBody>
          <a:bodyPr wrap="square" rtlCol="0">
            <a:spAutoFit/>
          </a:bodyPr>
          <a:lstStyle/>
          <a:p>
            <a:pPr algn="l" fontAlgn="base" indent="0" lvl="0"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best place to buy proscar online episodes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proscar prescription australia ayers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generic drug for proscar costco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buy finasteride safely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much does proscar cost canada australia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order finasteride online canada rzeszw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proscar cheap online traffic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buy finasteride proscar propecia gerekler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purchase proscar 5mg images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0.59 generico proscar finasteride 5mg melatonin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where can i buy finasteride online uk dressmaking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generic finasteride cost it work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propecia finasteride price philippines ps3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cheapest proscar online buy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proscar 5 mg tabletas cutter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monthly cost proscar lawsuit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proscar 0.5 mg last</a:t>
            </a:r>
            <a:b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" name="Background" descr="Backgroun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0" y="0"/>
            <a:ext cx="11334750" cy="6858000"/>
          </a:xfrm>
          <a:prstGeom prst="rect">
            <a:avLst/>
          </a:prstGeom>
        </p:spPr>
      </p:pic>
      <p:sp>
        <p:nvSpPr>
          <p:cNvPr id="2" name=""/>
          <p:cNvSpPr txBox="1"/>
          <p:nvPr/>
        </p:nvSpPr>
        <p:spPr>
          <a:xfrm rot="0">
            <a:off x="95250" y="95250"/>
            <a:ext cx="8858250" cy="5715000"/>
          </a:xfrm>
          <a:prstGeom prst="rect"/>
          <a:noFill/>
        </p:spPr>
        <p:txBody>
          <a:bodyPr wrap="square" rtlCol="0">
            <a:spAutoFit/>
          </a:bodyPr>
          <a:lstStyle/>
          <a:p>
            <a:pPr algn="l" fontAlgn="base" indent="0" lvl="0"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cheap generic proscar discount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proscar tablets 5 mg ingredients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propecia finasteride drug classifications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generic finasteride 5mg uk cwmbran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proscar hair growth results causes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buy cheap finasteride online best place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proscar 1mg bestellen kbc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finasteride 1mg generic cost you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proscar results for hair loss illness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where can i buy finasteride uk cheap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generic finasteride identification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can i buy finasteride at walmart eki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order finasteride 5mg efectos secundarios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proscar 5 mg tablete dosage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propecia finasteride price in india ngo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generic finasteride price teva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buy finasteride 5mg uk prescription</a:t>
            </a:r>
            <a:b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" name="Background" descr="Backgroun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0" y="0"/>
            <a:ext cx="11334750" cy="6858000"/>
          </a:xfrm>
          <a:prstGeom prst="rect">
            <a:avLst/>
          </a:prstGeom>
        </p:spPr>
      </p:pic>
      <p:sp>
        <p:nvSpPr>
          <p:cNvPr id="2" name=""/>
          <p:cNvSpPr txBox="1"/>
          <p:nvPr/>
        </p:nvSpPr>
        <p:spPr>
          <a:xfrm rot="0">
            <a:off x="95250" y="95250"/>
            <a:ext cx="8858250" cy="5715000"/>
          </a:xfrm>
          <a:prstGeom prst="rect"/>
          <a:noFill/>
        </p:spPr>
        <p:txBody>
          <a:bodyPr wrap="square" rtlCol="0">
            <a:spAutoFit/>
          </a:bodyPr>
          <a:lstStyle/>
          <a:p>
            <a:pPr algn="l" fontAlgn="base" indent="0" lvl="0"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cheap finasteride australia mh17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5 mg proscar hair loss utah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topical finasteride purchase the treatment of androgenic alopecia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proscar 1.25 mg cds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proscar generic drug ohoto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proscar mg cheap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proscar 5 mg tablet hpb panalab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buy finasteride online pharmacy bjc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buy finasteride 1mg india dvd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get prescription proscar online nvidia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proscar 5 mg tabletas how to cutter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propecia finasteride reviews dutasteride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where can i buy finasteride uk x factor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how to buy proscar needed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buy proscar australia over the counter uk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proscar images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cheap generic proscar as effective</a:t>
            </a:r>
            <a:b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" name="Background" descr="Backgroun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0" y="0"/>
            <a:ext cx="11334750" cy="6858000"/>
          </a:xfrm>
          <a:prstGeom prst="rect">
            <a:avLst/>
          </a:prstGeom>
        </p:spPr>
      </p:pic>
      <p:sp>
        <p:nvSpPr>
          <p:cNvPr id="2" name=""/>
          <p:cNvSpPr txBox="1"/>
          <p:nvPr/>
        </p:nvSpPr>
        <p:spPr>
          <a:xfrm rot="0">
            <a:off x="95250" y="95250"/>
            <a:ext cx="8858250" cy="5715000"/>
          </a:xfrm>
          <a:prstGeom prst="rect"/>
          <a:noFill/>
        </p:spPr>
        <p:txBody>
          <a:bodyPr wrap="square" rtlCol="0">
            <a:spAutoFit/>
          </a:bodyPr>
          <a:lstStyle/>
          <a:p>
            <a:pPr algn="l" fontAlgn="base" indent="0" lvl="0"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how can i get a prescription for proscar out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get proscar prescribed australia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proscar 10mg pct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cheap finasteride tablets australia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propecia finasteride 1mg buy usa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generic proscar hair loss solutions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proscar (finasteride 5 mg) instead of propecia absetzen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buy proscar 5mg side effects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does proscar raise blood pressure zafira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cheap finasteride 1mg uk dns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buy propecia finasteride online jigsaw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proscar prescription euphytose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cheap proscar canada day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cost of proscar prescription zestaw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proscar order uk jsaonline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how much does proscar cost fbt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generic proscar cost equation</a:t>
            </a:r>
            <a:b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" name="Background" descr="Backgroun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0" y="0"/>
            <a:ext cx="11334750" cy="6858000"/>
          </a:xfrm>
          <a:prstGeom prst="rect">
            <a:avLst/>
          </a:prstGeom>
        </p:spPr>
      </p:pic>
      <p:sp>
        <p:nvSpPr>
          <p:cNvPr id="2" name=""/>
          <p:cNvSpPr txBox="1"/>
          <p:nvPr/>
        </p:nvSpPr>
        <p:spPr>
          <a:xfrm rot="0">
            <a:off x="95250" y="95250"/>
            <a:ext cx="8858250" cy="5715000"/>
          </a:xfrm>
          <a:prstGeom prst="rect"/>
          <a:noFill/>
        </p:spPr>
        <p:txBody>
          <a:bodyPr wrap="square" rtlCol="0">
            <a:spAutoFit/>
          </a:bodyPr>
          <a:lstStyle/>
          <a:p>
            <a:pPr algn="l" fontAlgn="base" indent="0" lvl="0"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proscar 1 mg precio t jove</a:t>
            </a:r>
            <a:br/>
            <a:r>
              <a:rPr b="false" i="false" strike="noStrike" sz="1200" u="none">
                <a:solidFill>
                  <a:srgbClr val="FFFFFF"/>
                </a:solidFill>
                <a:latin typeface="Calibri"/>
              </a:rPr>
              <a:t>finasteride 1 mg online pharmacy iwilei</a:t>
            </a:r>
            <a:b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?? ?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?? ?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Jcob Mons</dc:creator>
  <cp:lastModifiedBy>Unknown Creator</cp:lastModifiedBy>
  <dcterms:created xsi:type="dcterms:W3CDTF">2015-09-29T23:12:14+04:00</dcterms:created>
  <dcterms:modified xsi:type="dcterms:W3CDTF">2015-09-29T23:12:14+04:00</dcterms:modified>
  <dc:title>Cheapest Proscar Online Buy - Proscar (finasteride 5 Mg) Instead Of Propecia Absetzen</dc:title>
  <dc:description>Proscar 5mg hair loss gwinnett, 1 mg proscar ulotka, propecia finasteride price in india ngo, cheap finasteride australia mh17, buy finasteride 1mg india dvd, buy proscar australia over the counter uk, how much does proscar cost fbt</dc:description>
  <dc:subject>Cheapest Proscar Online Buy - Proscar (finasteride 5 Mg) Instead Of Propecia Absetzen</dc:subject>
  <cp:keywords>proscar prescription cost australia, where can i buy finasteride online uk dressmaking, cheapest proscar online buy, cheap generic proscar discount, topical finasteride purchase the treatment of androgenic alopecia, proscar generic drug ohoto, proscar 5 mg tabletas how to cutter, proscar images, cost of proscar prescription zestaw, how much does proscar cost fbt</cp:keywords>
  <cp:category/>
</cp:coreProperties>
</file>